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9" r:id="rId5"/>
    <p:sldId id="258" r:id="rId6"/>
    <p:sldId id="260" r:id="rId7"/>
    <p:sldId id="261" r:id="rId8"/>
    <p:sldId id="262" r:id="rId9"/>
  </p:sldIdLst>
  <p:sldSz cx="12192000" cy="6858000"/>
  <p:notesSz cx="6797675" cy="9926638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Kreon" panose="020B0604020202020204" charset="0"/>
      <p:regular r:id="rId14"/>
      <p:bold r:id="rId15"/>
    </p:embeddedFont>
    <p:embeddedFont>
      <p:font typeface="Quicksand" panose="020B0604020202020204" charset="0"/>
      <p:regular r:id="rId16"/>
      <p:bold r:id="rId17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307A"/>
    <a:srgbClr val="4F3372"/>
    <a:srgbClr val="50A941"/>
    <a:srgbClr val="34BBD7"/>
    <a:srgbClr val="22B4D2"/>
    <a:srgbClr val="00BBD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6905F-881C-45D1-A8A8-E9F18D749D00}" v="1" dt="2023-07-28T10:20:49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70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8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nonen Lotta" userId="8012a963-f39e-4397-8eb7-5aa5519f2de7" providerId="ADAL" clId="{76C6905F-881C-45D1-A8A8-E9F18D749D00}"/>
    <pc:docChg chg="modSld">
      <pc:chgData name="Leinonen Lotta" userId="8012a963-f39e-4397-8eb7-5aa5519f2de7" providerId="ADAL" clId="{76C6905F-881C-45D1-A8A8-E9F18D749D00}" dt="2023-07-28T10:21:48.737" v="98" actId="14100"/>
      <pc:docMkLst>
        <pc:docMk/>
      </pc:docMkLst>
      <pc:sldChg chg="addSp modSp mod">
        <pc:chgData name="Leinonen Lotta" userId="8012a963-f39e-4397-8eb7-5aa5519f2de7" providerId="ADAL" clId="{76C6905F-881C-45D1-A8A8-E9F18D749D00}" dt="2023-07-28T10:21:48.737" v="98" actId="14100"/>
        <pc:sldMkLst>
          <pc:docMk/>
          <pc:sldMk cId="2805834640" sldId="258"/>
        </pc:sldMkLst>
        <pc:spChg chg="add mod">
          <ac:chgData name="Leinonen Lotta" userId="8012a963-f39e-4397-8eb7-5aa5519f2de7" providerId="ADAL" clId="{76C6905F-881C-45D1-A8A8-E9F18D749D00}" dt="2023-07-28T10:21:48.737" v="98" actId="14100"/>
          <ac:spMkLst>
            <pc:docMk/>
            <pc:sldMk cId="2805834640" sldId="258"/>
            <ac:spMk id="4" creationId="{E12D10EE-7ECB-6C65-9EEF-D3C08DF113CD}"/>
          </ac:spMkLst>
        </pc:spChg>
      </pc:sldChg>
      <pc:sldChg chg="modSp mod">
        <pc:chgData name="Leinonen Lotta" userId="8012a963-f39e-4397-8eb7-5aa5519f2de7" providerId="ADAL" clId="{76C6905F-881C-45D1-A8A8-E9F18D749D00}" dt="2023-07-28T10:19:38.080" v="0" actId="6549"/>
        <pc:sldMkLst>
          <pc:docMk/>
          <pc:sldMk cId="140509858" sldId="262"/>
        </pc:sldMkLst>
        <pc:spChg chg="mod">
          <ac:chgData name="Leinonen Lotta" userId="8012a963-f39e-4397-8eb7-5aa5519f2de7" providerId="ADAL" clId="{76C6905F-881C-45D1-A8A8-E9F18D749D00}" dt="2023-07-28T10:19:38.080" v="0" actId="6549"/>
          <ac:spMkLst>
            <pc:docMk/>
            <pc:sldMk cId="140509858" sldId="262"/>
            <ac:spMk id="6" creationId="{DDA159E9-DFE5-4663-9E6A-38FB1080AD56}"/>
          </ac:spMkLst>
        </pc:spChg>
      </pc:sldChg>
    </pc:docChg>
  </pc:docChgLst>
  <pc:docChgLst>
    <pc:chgData name="Leinonen Lotta" userId="8012a963-f39e-4397-8eb7-5aa5519f2de7" providerId="ADAL" clId="{045B17E0-40BD-4786-98EB-251D7E504326}"/>
    <pc:docChg chg="undo custSel modSld">
      <pc:chgData name="Leinonen Lotta" userId="8012a963-f39e-4397-8eb7-5aa5519f2de7" providerId="ADAL" clId="{045B17E0-40BD-4786-98EB-251D7E504326}" dt="2022-01-05T12:48:02.554" v="1253" actId="20577"/>
      <pc:docMkLst>
        <pc:docMk/>
      </pc:docMkLst>
      <pc:sldChg chg="addSp delSp modSp mod setBg modClrScheme chgLayout">
        <pc:chgData name="Leinonen Lotta" userId="8012a963-f39e-4397-8eb7-5aa5519f2de7" providerId="ADAL" clId="{045B17E0-40BD-4786-98EB-251D7E504326}" dt="2022-01-05T12:23:36.688" v="336" actId="692"/>
        <pc:sldMkLst>
          <pc:docMk/>
          <pc:sldMk cId="2805834640" sldId="258"/>
        </pc:sldMkLst>
        <pc:spChg chg="mod ord">
          <ac:chgData name="Leinonen Lotta" userId="8012a963-f39e-4397-8eb7-5aa5519f2de7" providerId="ADAL" clId="{045B17E0-40BD-4786-98EB-251D7E504326}" dt="2022-01-05T12:19:15.370" v="217" actId="700"/>
          <ac:spMkLst>
            <pc:docMk/>
            <pc:sldMk cId="2805834640" sldId="258"/>
            <ac:spMk id="2" creationId="{00000000-0000-0000-0000-000000000000}"/>
          </ac:spMkLst>
        </pc:spChg>
        <pc:spChg chg="mod ord">
          <ac:chgData name="Leinonen Lotta" userId="8012a963-f39e-4397-8eb7-5aa5519f2de7" providerId="ADAL" clId="{045B17E0-40BD-4786-98EB-251D7E504326}" dt="2022-01-05T12:19:15.370" v="217" actId="700"/>
          <ac:spMkLst>
            <pc:docMk/>
            <pc:sldMk cId="2805834640" sldId="258"/>
            <ac:spMk id="3" creationId="{00000000-0000-0000-0000-000000000000}"/>
          </ac:spMkLst>
        </pc:spChg>
        <pc:spChg chg="add del mod ord">
          <ac:chgData name="Leinonen Lotta" userId="8012a963-f39e-4397-8eb7-5aa5519f2de7" providerId="ADAL" clId="{045B17E0-40BD-4786-98EB-251D7E504326}" dt="2022-01-05T12:21:33.377" v="229" actId="478"/>
          <ac:spMkLst>
            <pc:docMk/>
            <pc:sldMk cId="2805834640" sldId="258"/>
            <ac:spMk id="4" creationId="{929B2970-8936-47D0-9616-844B74E1135F}"/>
          </ac:spMkLst>
        </pc:spChg>
        <pc:spChg chg="add mod">
          <ac:chgData name="Leinonen Lotta" userId="8012a963-f39e-4397-8eb7-5aa5519f2de7" providerId="ADAL" clId="{045B17E0-40BD-4786-98EB-251D7E504326}" dt="2022-01-05T12:22:26.267" v="311" actId="20577"/>
          <ac:spMkLst>
            <pc:docMk/>
            <pc:sldMk cId="2805834640" sldId="258"/>
            <ac:spMk id="7" creationId="{FF0F75F5-E6BC-4C51-BA38-E1DE1BF1483F}"/>
          </ac:spMkLst>
        </pc:spChg>
        <pc:picChg chg="add mod">
          <ac:chgData name="Leinonen Lotta" userId="8012a963-f39e-4397-8eb7-5aa5519f2de7" providerId="ADAL" clId="{045B17E0-40BD-4786-98EB-251D7E504326}" dt="2022-01-05T12:21:14.037" v="226" actId="14100"/>
          <ac:picMkLst>
            <pc:docMk/>
            <pc:sldMk cId="2805834640" sldId="258"/>
            <ac:picMk id="6" creationId="{2B1A7773-72BA-4150-A5F8-5DDAC750D4E6}"/>
          </ac:picMkLst>
        </pc:picChg>
        <pc:cxnChg chg="add mod">
          <ac:chgData name="Leinonen Lotta" userId="8012a963-f39e-4397-8eb7-5aa5519f2de7" providerId="ADAL" clId="{045B17E0-40BD-4786-98EB-251D7E504326}" dt="2022-01-05T12:23:36.688" v="336" actId="692"/>
          <ac:cxnSpMkLst>
            <pc:docMk/>
            <pc:sldMk cId="2805834640" sldId="258"/>
            <ac:cxnSpMk id="9" creationId="{1FD64CDD-CFB9-431F-8CD4-00A99FB358A7}"/>
          </ac:cxnSpMkLst>
        </pc:cxnChg>
      </pc:sldChg>
      <pc:sldChg chg="addSp delSp modSp mod setBg modClrScheme chgLayout">
        <pc:chgData name="Leinonen Lotta" userId="8012a963-f39e-4397-8eb7-5aa5519f2de7" providerId="ADAL" clId="{045B17E0-40BD-4786-98EB-251D7E504326}" dt="2022-01-05T12:18:37.736" v="199" actId="1076"/>
        <pc:sldMkLst>
          <pc:docMk/>
          <pc:sldMk cId="2512464911" sldId="259"/>
        </pc:sldMkLst>
        <pc:spChg chg="mod ord">
          <ac:chgData name="Leinonen Lotta" userId="8012a963-f39e-4397-8eb7-5aa5519f2de7" providerId="ADAL" clId="{045B17E0-40BD-4786-98EB-251D7E504326}" dt="2022-01-05T12:13:18.091" v="60" actId="26606"/>
          <ac:spMkLst>
            <pc:docMk/>
            <pc:sldMk cId="2512464911" sldId="259"/>
            <ac:spMk id="2" creationId="{00000000-0000-0000-0000-000000000000}"/>
          </ac:spMkLst>
        </pc:spChg>
        <pc:spChg chg="mod ord">
          <ac:chgData name="Leinonen Lotta" userId="8012a963-f39e-4397-8eb7-5aa5519f2de7" providerId="ADAL" clId="{045B17E0-40BD-4786-98EB-251D7E504326}" dt="2022-01-05T12:15:42.059" v="159" actId="14100"/>
          <ac:spMkLst>
            <pc:docMk/>
            <pc:sldMk cId="2512464911" sldId="259"/>
            <ac:spMk id="3" creationId="{00000000-0000-0000-0000-000000000000}"/>
          </ac:spMkLst>
        </pc:spChg>
        <pc:spChg chg="add del mod ord">
          <ac:chgData name="Leinonen Lotta" userId="8012a963-f39e-4397-8eb7-5aa5519f2de7" providerId="ADAL" clId="{045B17E0-40BD-4786-98EB-251D7E504326}" dt="2022-01-05T12:14:13.580" v="61" actId="22"/>
          <ac:spMkLst>
            <pc:docMk/>
            <pc:sldMk cId="2512464911" sldId="259"/>
            <ac:spMk id="4" creationId="{7686EE73-1237-4C12-9A0E-6DE4E01F3652}"/>
          </ac:spMkLst>
        </pc:spChg>
        <pc:spChg chg="add mod">
          <ac:chgData name="Leinonen Lotta" userId="8012a963-f39e-4397-8eb7-5aa5519f2de7" providerId="ADAL" clId="{045B17E0-40BD-4786-98EB-251D7E504326}" dt="2022-01-05T12:17:02.759" v="161" actId="1076"/>
          <ac:spMkLst>
            <pc:docMk/>
            <pc:sldMk cId="2512464911" sldId="259"/>
            <ac:spMk id="7" creationId="{4AC5101A-87A1-4B29-90EE-30FDD18A750C}"/>
          </ac:spMkLst>
        </pc:spChg>
        <pc:spChg chg="add del">
          <ac:chgData name="Leinonen Lotta" userId="8012a963-f39e-4397-8eb7-5aa5519f2de7" providerId="ADAL" clId="{045B17E0-40BD-4786-98EB-251D7E504326}" dt="2022-01-05T12:13:18.091" v="60" actId="26606"/>
          <ac:spMkLst>
            <pc:docMk/>
            <pc:sldMk cId="2512464911" sldId="259"/>
            <ac:spMk id="9" creationId="{4C608BEB-860E-4094-8511-78603564A75E}"/>
          </ac:spMkLst>
        </pc:spChg>
        <pc:spChg chg="add mod">
          <ac:chgData name="Leinonen Lotta" userId="8012a963-f39e-4397-8eb7-5aa5519f2de7" providerId="ADAL" clId="{045B17E0-40BD-4786-98EB-251D7E504326}" dt="2022-01-05T12:18:37.736" v="199" actId="1076"/>
          <ac:spMkLst>
            <pc:docMk/>
            <pc:sldMk cId="2512464911" sldId="259"/>
            <ac:spMk id="12" creationId="{1DF6A7E8-39FC-4725-8A93-DE441E46122A}"/>
          </ac:spMkLst>
        </pc:spChg>
        <pc:picChg chg="add mod ord">
          <ac:chgData name="Leinonen Lotta" userId="8012a963-f39e-4397-8eb7-5aa5519f2de7" providerId="ADAL" clId="{045B17E0-40BD-4786-98EB-251D7E504326}" dt="2022-01-05T12:16:54.636" v="160" actId="1076"/>
          <ac:picMkLst>
            <pc:docMk/>
            <pc:sldMk cId="2512464911" sldId="259"/>
            <ac:picMk id="6" creationId="{31602B12-6726-4FD8-9DF4-24E30A18BFEA}"/>
          </ac:picMkLst>
        </pc:picChg>
        <pc:picChg chg="add mod">
          <ac:chgData name="Leinonen Lotta" userId="8012a963-f39e-4397-8eb7-5aa5519f2de7" providerId="ADAL" clId="{045B17E0-40BD-4786-98EB-251D7E504326}" dt="2022-01-05T12:17:18.692" v="165" actId="1076"/>
          <ac:picMkLst>
            <pc:docMk/>
            <pc:sldMk cId="2512464911" sldId="259"/>
            <ac:picMk id="10" creationId="{185BF544-066B-4B46-836F-C1A36B3F8670}"/>
          </ac:picMkLst>
        </pc:picChg>
        <pc:cxnChg chg="add del">
          <ac:chgData name="Leinonen Lotta" userId="8012a963-f39e-4397-8eb7-5aa5519f2de7" providerId="ADAL" clId="{045B17E0-40BD-4786-98EB-251D7E504326}" dt="2022-01-05T12:13:18.091" v="60" actId="26606"/>
          <ac:cxnSpMkLst>
            <pc:docMk/>
            <pc:sldMk cId="2512464911" sldId="259"/>
            <ac:cxnSpMk id="11" creationId="{1F16A8D4-FE87-4604-88B2-394B5D1EB437}"/>
          </ac:cxnSpMkLst>
        </pc:cxnChg>
      </pc:sldChg>
      <pc:sldChg chg="addSp delSp modSp mod">
        <pc:chgData name="Leinonen Lotta" userId="8012a963-f39e-4397-8eb7-5aa5519f2de7" providerId="ADAL" clId="{045B17E0-40BD-4786-98EB-251D7E504326}" dt="2022-01-05T12:32:32.360" v="588" actId="14100"/>
        <pc:sldMkLst>
          <pc:docMk/>
          <pc:sldMk cId="180559409" sldId="260"/>
        </pc:sldMkLst>
        <pc:spChg chg="mod">
          <ac:chgData name="Leinonen Lotta" userId="8012a963-f39e-4397-8eb7-5aa5519f2de7" providerId="ADAL" clId="{045B17E0-40BD-4786-98EB-251D7E504326}" dt="2022-01-05T12:25:42.463" v="346" actId="20577"/>
          <ac:spMkLst>
            <pc:docMk/>
            <pc:sldMk cId="180559409" sldId="260"/>
            <ac:spMk id="2" creationId="{00000000-0000-0000-0000-000000000000}"/>
          </ac:spMkLst>
        </pc:spChg>
        <pc:spChg chg="add mod">
          <ac:chgData name="Leinonen Lotta" userId="8012a963-f39e-4397-8eb7-5aa5519f2de7" providerId="ADAL" clId="{045B17E0-40BD-4786-98EB-251D7E504326}" dt="2022-01-05T12:32:27.556" v="587" actId="1076"/>
          <ac:spMkLst>
            <pc:docMk/>
            <pc:sldMk cId="180559409" sldId="260"/>
            <ac:spMk id="6" creationId="{88FDD28E-E0E9-4155-BB30-982FC04B0888}"/>
          </ac:spMkLst>
        </pc:spChg>
        <pc:spChg chg="add mod">
          <ac:chgData name="Leinonen Lotta" userId="8012a963-f39e-4397-8eb7-5aa5519f2de7" providerId="ADAL" clId="{045B17E0-40BD-4786-98EB-251D7E504326}" dt="2022-01-05T12:32:32.360" v="588" actId="14100"/>
          <ac:spMkLst>
            <pc:docMk/>
            <pc:sldMk cId="180559409" sldId="260"/>
            <ac:spMk id="9" creationId="{2D6F2AE8-A9B9-4190-8488-FC9EE9ACA539}"/>
          </ac:spMkLst>
        </pc:spChg>
        <pc:picChg chg="add mod">
          <ac:chgData name="Leinonen Lotta" userId="8012a963-f39e-4397-8eb7-5aa5519f2de7" providerId="ADAL" clId="{045B17E0-40BD-4786-98EB-251D7E504326}" dt="2022-01-05T12:26:34.340" v="349" actId="1076"/>
          <ac:picMkLst>
            <pc:docMk/>
            <pc:sldMk cId="180559409" sldId="260"/>
            <ac:picMk id="5" creationId="{AD6A81D5-7DC0-4AE5-B9FC-A49EE28808A1}"/>
          </ac:picMkLst>
        </pc:picChg>
        <pc:cxnChg chg="add del">
          <ac:chgData name="Leinonen Lotta" userId="8012a963-f39e-4397-8eb7-5aa5519f2de7" providerId="ADAL" clId="{045B17E0-40BD-4786-98EB-251D7E504326}" dt="2022-01-05T12:30:43.088" v="583" actId="478"/>
          <ac:cxnSpMkLst>
            <pc:docMk/>
            <pc:sldMk cId="180559409" sldId="260"/>
            <ac:cxnSpMk id="8" creationId="{357550AF-3E1F-43A9-8FDB-41475E5D77B0}"/>
          </ac:cxnSpMkLst>
        </pc:cxnChg>
      </pc:sldChg>
      <pc:sldChg chg="addSp modSp mod">
        <pc:chgData name="Leinonen Lotta" userId="8012a963-f39e-4397-8eb7-5aa5519f2de7" providerId="ADAL" clId="{045B17E0-40BD-4786-98EB-251D7E504326}" dt="2022-01-05T12:38:24.269" v="933" actId="20577"/>
        <pc:sldMkLst>
          <pc:docMk/>
          <pc:sldMk cId="881149500" sldId="261"/>
        </pc:sldMkLst>
        <pc:spChg chg="mod">
          <ac:chgData name="Leinonen Lotta" userId="8012a963-f39e-4397-8eb7-5aa5519f2de7" providerId="ADAL" clId="{045B17E0-40BD-4786-98EB-251D7E504326}" dt="2022-01-05T12:34:36.961" v="632" actId="20577"/>
          <ac:spMkLst>
            <pc:docMk/>
            <pc:sldMk cId="881149500" sldId="261"/>
            <ac:spMk id="2" creationId="{00000000-0000-0000-0000-000000000000}"/>
          </ac:spMkLst>
        </pc:spChg>
        <pc:spChg chg="mod">
          <ac:chgData name="Leinonen Lotta" userId="8012a963-f39e-4397-8eb7-5aa5519f2de7" providerId="ADAL" clId="{045B17E0-40BD-4786-98EB-251D7E504326}" dt="2022-01-05T12:38:24.269" v="933" actId="20577"/>
          <ac:spMkLst>
            <pc:docMk/>
            <pc:sldMk cId="881149500" sldId="261"/>
            <ac:spMk id="3" creationId="{00000000-0000-0000-0000-000000000000}"/>
          </ac:spMkLst>
        </pc:spChg>
        <pc:picChg chg="add mod">
          <ac:chgData name="Leinonen Lotta" userId="8012a963-f39e-4397-8eb7-5aa5519f2de7" providerId="ADAL" clId="{045B17E0-40BD-4786-98EB-251D7E504326}" dt="2022-01-05T12:37:55.428" v="876" actId="1076"/>
          <ac:picMkLst>
            <pc:docMk/>
            <pc:sldMk cId="881149500" sldId="261"/>
            <ac:picMk id="5" creationId="{4ADBBB8F-380E-4F3B-961A-BA522407C43A}"/>
          </ac:picMkLst>
        </pc:picChg>
      </pc:sldChg>
      <pc:sldChg chg="addSp delSp modSp mod">
        <pc:chgData name="Leinonen Lotta" userId="8012a963-f39e-4397-8eb7-5aa5519f2de7" providerId="ADAL" clId="{045B17E0-40BD-4786-98EB-251D7E504326}" dt="2022-01-05T12:48:02.554" v="1253" actId="20577"/>
        <pc:sldMkLst>
          <pc:docMk/>
          <pc:sldMk cId="140509858" sldId="262"/>
        </pc:sldMkLst>
        <pc:spChg chg="mod">
          <ac:chgData name="Leinonen Lotta" userId="8012a963-f39e-4397-8eb7-5aa5519f2de7" providerId="ADAL" clId="{045B17E0-40BD-4786-98EB-251D7E504326}" dt="2022-01-05T12:38:58.378" v="964" actId="20577"/>
          <ac:spMkLst>
            <pc:docMk/>
            <pc:sldMk cId="140509858" sldId="262"/>
            <ac:spMk id="2" creationId="{00000000-0000-0000-0000-000000000000}"/>
          </ac:spMkLst>
        </pc:spChg>
        <pc:spChg chg="del">
          <ac:chgData name="Leinonen Lotta" userId="8012a963-f39e-4397-8eb7-5aa5519f2de7" providerId="ADAL" clId="{045B17E0-40BD-4786-98EB-251D7E504326}" dt="2022-01-05T12:39:41.383" v="965" actId="22"/>
          <ac:spMkLst>
            <pc:docMk/>
            <pc:sldMk cId="140509858" sldId="262"/>
            <ac:spMk id="5" creationId="{00000000-0000-0000-0000-000000000000}"/>
          </ac:spMkLst>
        </pc:spChg>
        <pc:spChg chg="add mod">
          <ac:chgData name="Leinonen Lotta" userId="8012a963-f39e-4397-8eb7-5aa5519f2de7" providerId="ADAL" clId="{045B17E0-40BD-4786-98EB-251D7E504326}" dt="2022-01-05T12:48:02.554" v="1253" actId="20577"/>
          <ac:spMkLst>
            <pc:docMk/>
            <pc:sldMk cId="140509858" sldId="262"/>
            <ac:spMk id="6" creationId="{DDA159E9-DFE5-4663-9E6A-38FB1080AD56}"/>
          </ac:spMkLst>
        </pc:spChg>
        <pc:picChg chg="add mod ord">
          <ac:chgData name="Leinonen Lotta" userId="8012a963-f39e-4397-8eb7-5aa5519f2de7" providerId="ADAL" clId="{045B17E0-40BD-4786-98EB-251D7E504326}" dt="2022-01-05T12:39:43.560" v="966" actId="1076"/>
          <ac:picMkLst>
            <pc:docMk/>
            <pc:sldMk cId="140509858" sldId="262"/>
            <ac:picMk id="4" creationId="{64B8CA59-F7E9-4850-BCE6-2FE3FBC9D28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656000" y="360000"/>
            <a:ext cx="9736085" cy="3240837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aseline="0">
                <a:solidFill>
                  <a:srgbClr val="E0307A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56000" y="3743921"/>
            <a:ext cx="9736084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bg1">
                    <a:lumMod val="50000"/>
                  </a:schemeClr>
                </a:solidFill>
                <a:latin typeface="Kreon" panose="0200050600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C848-4895-49CC-9387-A8C6FF7BBDD7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672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56000" y="360000"/>
            <a:ext cx="96480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4188-0C98-4236-B696-C9AEC671842E}" type="datetimeFigureOut">
              <a:rPr lang="fi-FI" smtClean="0"/>
              <a:t>28.7.2023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C848-4895-49CC-9387-A8C6FF7BBDD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>
          <a:xfrm>
            <a:off x="1655763" y="1800000"/>
            <a:ext cx="4680000" cy="39600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4"/>
          </p:nvPr>
        </p:nvSpPr>
        <p:spPr>
          <a:xfrm>
            <a:off x="6624000" y="1800225"/>
            <a:ext cx="4680000" cy="39592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79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tsikko 3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56000" y="360000"/>
            <a:ext cx="9805800" cy="4006381"/>
          </a:xfrm>
        </p:spPr>
        <p:txBody>
          <a:bodyPr anchor="b"/>
          <a:lstStyle>
            <a:lvl1pPr>
              <a:lnSpc>
                <a:spcPct val="100000"/>
              </a:lnSpc>
              <a:defRPr sz="4400">
                <a:latin typeface="Quicksand" panose="00000500000000000000" pitchFamily="2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56000" y="4562476"/>
            <a:ext cx="9805800" cy="123520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>
                    <a:lumMod val="50000"/>
                  </a:schemeClr>
                </a:solidFill>
                <a:latin typeface="Kreon" panose="0200050600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31418" y="7084884"/>
            <a:ext cx="1396539" cy="365125"/>
          </a:xfrm>
        </p:spPr>
        <p:txBody>
          <a:bodyPr/>
          <a:lstStyle/>
          <a:p>
            <a:fld id="{72384188-0C98-4236-B696-C9AEC671842E}" type="datetimeFigureOut">
              <a:rPr lang="fi-FI" smtClean="0"/>
              <a:t>28.7.2023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161360" y="7126317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C848-4895-49CC-9387-A8C6FF7BBD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89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56000" y="360000"/>
            <a:ext cx="9823976" cy="1325563"/>
          </a:xfrm>
        </p:spPr>
        <p:txBody>
          <a:bodyPr/>
          <a:lstStyle>
            <a:lvl1pPr>
              <a:defRPr>
                <a:latin typeface="Quicksand" panose="00000500000000000000" pitchFamily="2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56000" y="1800000"/>
            <a:ext cx="9805800" cy="3959089"/>
          </a:xfrm>
        </p:spPr>
        <p:txBody>
          <a:bodyPr/>
          <a:lstStyle>
            <a:lvl1pPr>
              <a:defRPr>
                <a:latin typeface="Kreon" panose="02000506000000020004" pitchFamily="2" charset="0"/>
              </a:defRPr>
            </a:lvl1pPr>
            <a:lvl2pPr>
              <a:defRPr>
                <a:latin typeface="Kreon" panose="02000506000000020004" pitchFamily="2" charset="0"/>
              </a:defRPr>
            </a:lvl2pPr>
            <a:lvl3pPr>
              <a:defRPr>
                <a:latin typeface="Kreon" panose="02000506000000020004" pitchFamily="2" charset="0"/>
              </a:defRPr>
            </a:lvl3pPr>
            <a:lvl4pPr>
              <a:defRPr>
                <a:latin typeface="Kreon" panose="02000506000000020004" pitchFamily="2" charset="0"/>
              </a:defRPr>
            </a:lvl4pPr>
            <a:lvl5pPr>
              <a:defRPr>
                <a:latin typeface="Kreon" panose="02000506000000020004" pitchFamily="2" charset="0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4188-0C98-4236-B696-C9AEC671842E}" type="datetimeFigureOut">
              <a:rPr lang="fi-FI" smtClean="0"/>
              <a:t>28.7.2023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C848-4895-49CC-9387-A8C6FF7BBD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19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56000" y="360000"/>
            <a:ext cx="96480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656000" y="1800000"/>
            <a:ext cx="4680000" cy="395909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624000" y="1800000"/>
            <a:ext cx="4680000" cy="395909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4188-0C98-4236-B696-C9AEC671842E}" type="datetimeFigureOut">
              <a:rPr lang="fi-FI" smtClean="0"/>
              <a:t>28.7.2023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C848-4895-49CC-9387-A8C6FF7BBD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622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56000" y="360000"/>
            <a:ext cx="96480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1548000" y="7640361"/>
            <a:ext cx="1396539" cy="365125"/>
          </a:xfrm>
        </p:spPr>
        <p:txBody>
          <a:bodyPr/>
          <a:lstStyle/>
          <a:p>
            <a:fld id="{72384188-0C98-4236-B696-C9AEC671842E}" type="datetimeFigureOut">
              <a:rPr lang="fi-FI" smtClean="0"/>
              <a:t>28.7.2023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242123" y="7699480"/>
            <a:ext cx="5179754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C848-4895-49CC-9387-A8C6FF7BBDD7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1656000" y="1800000"/>
            <a:ext cx="4680000" cy="3960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6624000" y="1800000"/>
            <a:ext cx="4680000" cy="396000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6610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ksi palstaa ala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56000" y="360000"/>
            <a:ext cx="96480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56000" y="1800000"/>
            <a:ext cx="46800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656000" y="2700000"/>
            <a:ext cx="4680000" cy="330558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624000" y="1800000"/>
            <a:ext cx="46800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624000" y="2700000"/>
            <a:ext cx="4680000" cy="3305580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4188-0C98-4236-B696-C9AEC671842E}" type="datetimeFigureOut">
              <a:rPr lang="fi-FI" smtClean="0"/>
              <a:t>28.7.2023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C848-4895-49CC-9387-A8C6FF7BBD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68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56000" y="360000"/>
            <a:ext cx="95040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4188-0C98-4236-B696-C9AEC671842E}" type="datetimeFigureOut">
              <a:rPr lang="fi-FI" smtClean="0"/>
              <a:t>28.7.2023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C848-4895-49CC-9387-A8C6FF7BBDD7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3"/>
          </p:nvPr>
        </p:nvSpPr>
        <p:spPr>
          <a:xfrm>
            <a:off x="1656000" y="1800000"/>
            <a:ext cx="2880000" cy="1800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8" name="Tekstin paikkamerkki 6"/>
          <p:cNvSpPr>
            <a:spLocks noGrp="1"/>
          </p:cNvSpPr>
          <p:nvPr>
            <p:ph type="body" sz="quarter" idx="14"/>
          </p:nvPr>
        </p:nvSpPr>
        <p:spPr>
          <a:xfrm>
            <a:off x="8280000" y="1800000"/>
            <a:ext cx="2880000" cy="18000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5"/>
          </p:nvPr>
        </p:nvSpPr>
        <p:spPr>
          <a:xfrm>
            <a:off x="4968000" y="3960000"/>
            <a:ext cx="2880000" cy="18000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6"/>
          </p:nvPr>
        </p:nvSpPr>
        <p:spPr>
          <a:xfrm>
            <a:off x="1656000" y="3960000"/>
            <a:ext cx="288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Kuvan paikkamerkki 13"/>
          <p:cNvSpPr>
            <a:spLocks noGrp="1"/>
          </p:cNvSpPr>
          <p:nvPr>
            <p:ph type="pic" sz="quarter" idx="17"/>
          </p:nvPr>
        </p:nvSpPr>
        <p:spPr>
          <a:xfrm>
            <a:off x="4968000" y="1800000"/>
            <a:ext cx="288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  <p:sp>
        <p:nvSpPr>
          <p:cNvPr id="16" name="Kuvan paikkamerkki 15"/>
          <p:cNvSpPr>
            <a:spLocks noGrp="1"/>
          </p:cNvSpPr>
          <p:nvPr>
            <p:ph type="pic" sz="quarter" idx="18"/>
          </p:nvPr>
        </p:nvSpPr>
        <p:spPr>
          <a:xfrm>
            <a:off x="8280000" y="3960000"/>
            <a:ext cx="2880000" cy="18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590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4188-0C98-4236-B696-C9AEC671842E}" type="datetimeFigureOut">
              <a:rPr lang="fi-FI" smtClean="0"/>
              <a:t>28.7.2023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C848-4895-49CC-9387-A8C6FF7BBD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133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4188-0C98-4236-B696-C9AEC671842E}" type="datetimeFigureOut">
              <a:rPr lang="fi-FI" smtClean="0"/>
              <a:t>28.7.2023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C848-4895-49CC-9387-A8C6FF7BBDD7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1656000" y="1800000"/>
            <a:ext cx="9904698" cy="4140357"/>
          </a:xfrm>
          <a:solidFill>
            <a:schemeClr val="bg1"/>
          </a:solidFill>
        </p:spPr>
        <p:txBody>
          <a:bodyPr/>
          <a:lstStyle/>
          <a:p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60027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656000" y="360000"/>
            <a:ext cx="98528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56000" y="1800000"/>
            <a:ext cx="9852817" cy="3978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457207" y="7125157"/>
            <a:ext cx="1396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84188-0C98-4236-B696-C9AEC671842E}" type="datetimeFigureOut">
              <a:rPr lang="fi-FI" smtClean="0"/>
              <a:t>28.7.2023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01782" y="70892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367343" y="7084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DC848-4895-49CC-9387-A8C6FF7BBDD7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911" y="6058442"/>
            <a:ext cx="2340000" cy="650103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5" r="5352"/>
          <a:stretch/>
        </p:blipFill>
        <p:spPr>
          <a:xfrm>
            <a:off x="12389" y="1"/>
            <a:ext cx="1297419" cy="685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17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8" r:id="rId5"/>
    <p:sldLayoutId id="2147483653" r:id="rId6"/>
    <p:sldLayoutId id="2147483654" r:id="rId7"/>
    <p:sldLayoutId id="2147483655" r:id="rId8"/>
    <p:sldLayoutId id="2147483659" r:id="rId9"/>
    <p:sldLayoutId id="214748367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0307A"/>
          </a:solidFill>
          <a:latin typeface="Quicksand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reon" panose="02000506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reon" panose="02000506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reon" panose="02000506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reon" panose="02000506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reon" panose="02000506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TEAMS-OHJE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656000" y="1685563"/>
            <a:ext cx="4680000" cy="14862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1602B12-6726-4FD8-9DF4-24E30A18BF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8377" y="1514113"/>
            <a:ext cx="4029637" cy="2333951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4AC5101A-87A1-4B29-90EE-30FDD18A750C}"/>
              </a:ext>
            </a:extLst>
          </p:cNvPr>
          <p:cNvSpPr txBox="1"/>
          <p:nvPr/>
        </p:nvSpPr>
        <p:spPr>
          <a:xfrm>
            <a:off x="1656000" y="1514113"/>
            <a:ext cx="421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Uuden tiimin luominen aloitetaan valitsemalla oikeasta yläkulmasta luo tiimi.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85BF544-066B-4B46-836F-C1A36B3F8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830" y="4093440"/>
            <a:ext cx="1802970" cy="2500893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1DF6A7E8-39FC-4725-8A93-DE441E46122A}"/>
              </a:ext>
            </a:extLst>
          </p:cNvPr>
          <p:cNvSpPr txBox="1"/>
          <p:nvPr/>
        </p:nvSpPr>
        <p:spPr>
          <a:xfrm>
            <a:off x="1656000" y="4328225"/>
            <a:ext cx="369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Valitse tiimityypiksi Luokka</a:t>
            </a:r>
          </a:p>
        </p:txBody>
      </p:sp>
    </p:spTree>
    <p:extLst>
      <p:ext uri="{BB962C8B-B14F-4D97-AF65-F5344CB8AC3E}">
        <p14:creationId xmlns:p14="http://schemas.microsoft.com/office/powerpoint/2010/main" val="251246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Teams</a:t>
            </a:r>
            <a:r>
              <a:rPr lang="fi-FI" dirty="0"/>
              <a:t>-ohje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B1A7773-72BA-4150-A5F8-5DDAC750D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359" y="1633903"/>
            <a:ext cx="6531445" cy="4126097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F0F75F5-E6BC-4C51-BA38-E1DE1BF1483F}"/>
              </a:ext>
            </a:extLst>
          </p:cNvPr>
          <p:cNvSpPr txBox="1"/>
          <p:nvPr/>
        </p:nvSpPr>
        <p:spPr>
          <a:xfrm>
            <a:off x="1771650" y="1633903"/>
            <a:ext cx="300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Tiimi kannattaa luoda käyttäen edellisen lukuvuoden tiimiä mallina</a:t>
            </a:r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1FD64CDD-CFB9-431F-8CD4-00A99FB358A7}"/>
              </a:ext>
            </a:extLst>
          </p:cNvPr>
          <p:cNvCxnSpPr/>
          <p:nvPr/>
        </p:nvCxnSpPr>
        <p:spPr>
          <a:xfrm>
            <a:off x="2472637" y="3223260"/>
            <a:ext cx="2560320" cy="1440180"/>
          </a:xfrm>
          <a:prstGeom prst="straightConnector1">
            <a:avLst/>
          </a:prstGeom>
          <a:ln w="69850">
            <a:solidFill>
              <a:srgbClr val="E0307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ruutu 3">
            <a:extLst>
              <a:ext uri="{FF2B5EF4-FFF2-40B4-BE49-F238E27FC236}">
                <a16:creationId xmlns:a16="http://schemas.microsoft.com/office/drawing/2014/main" id="{E12D10EE-7ECB-6C65-9EEF-D3C08DF113CD}"/>
              </a:ext>
            </a:extLst>
          </p:cNvPr>
          <p:cNvSpPr txBox="1"/>
          <p:nvPr/>
        </p:nvSpPr>
        <p:spPr>
          <a:xfrm>
            <a:off x="1655999" y="4474029"/>
            <a:ext cx="3116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Lisää opettaja kohtaan itsesi lisäksi Niina Kallio ja Lotta Leinonen</a:t>
            </a:r>
          </a:p>
        </p:txBody>
      </p:sp>
    </p:spTree>
    <p:extLst>
      <p:ext uri="{BB962C8B-B14F-4D97-AF65-F5344CB8AC3E}">
        <p14:creationId xmlns:p14="http://schemas.microsoft.com/office/powerpoint/2010/main" val="2805834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Teams</a:t>
            </a:r>
            <a:r>
              <a:rPr lang="fi-FI" dirty="0"/>
              <a:t>-ohje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D6A81D5-7DC0-4AE5-B9FC-A49EE2880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852" y="1750359"/>
            <a:ext cx="5907820" cy="4134596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8FDD28E-E0E9-4155-BB30-982FC04B0888}"/>
              </a:ext>
            </a:extLst>
          </p:cNvPr>
          <p:cNvSpPr txBox="1"/>
          <p:nvPr/>
        </p:nvSpPr>
        <p:spPr>
          <a:xfrm>
            <a:off x="1933281" y="2625382"/>
            <a:ext cx="3463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Nimeä tässä kohtaa tiimi. Tiimi tulee nimetä lukuvuosi </a:t>
            </a:r>
            <a:r>
              <a:rPr lang="fi-FI" dirty="0" err="1"/>
              <a:t>pak</a:t>
            </a:r>
            <a:r>
              <a:rPr lang="fi-FI" dirty="0"/>
              <a:t>/</a:t>
            </a:r>
            <a:r>
              <a:rPr lang="fi-FI" dirty="0" err="1"/>
              <a:t>val</a:t>
            </a:r>
            <a:r>
              <a:rPr lang="fi-FI" dirty="0"/>
              <a:t> tutkinnon osan/osa-alueen nimi sekä </a:t>
            </a:r>
            <a:r>
              <a:rPr lang="fi-FI" dirty="0" err="1"/>
              <a:t>osp</a:t>
            </a:r>
            <a:r>
              <a:rPr lang="fi-FI" dirty="0"/>
              <a:t> määrä. Muista poistaa lopusta sana [kopio]</a:t>
            </a:r>
          </a:p>
          <a:p>
            <a:endParaRPr lang="fi-FI" dirty="0"/>
          </a:p>
          <a:p>
            <a:r>
              <a:rPr lang="fi-FI" dirty="0"/>
              <a:t>Eli 2021-2022 </a:t>
            </a:r>
            <a:r>
              <a:rPr lang="fi-FI" dirty="0" err="1"/>
              <a:t>pak</a:t>
            </a:r>
            <a:r>
              <a:rPr lang="fi-FI" dirty="0"/>
              <a:t> Toiminta digitaalisessa ympäristössä 2 </a:t>
            </a:r>
            <a:r>
              <a:rPr lang="fi-FI" dirty="0" err="1"/>
              <a:t>osp</a:t>
            </a:r>
            <a:endParaRPr lang="fi-FI" dirty="0"/>
          </a:p>
        </p:txBody>
      </p:sp>
      <p:sp>
        <p:nvSpPr>
          <p:cNvPr id="9" name="Nuoli: Oikea 8">
            <a:extLst>
              <a:ext uri="{FF2B5EF4-FFF2-40B4-BE49-F238E27FC236}">
                <a16:creationId xmlns:a16="http://schemas.microsoft.com/office/drawing/2014/main" id="{2D6F2AE8-A9B9-4190-8488-FC9EE9ACA539}"/>
              </a:ext>
            </a:extLst>
          </p:cNvPr>
          <p:cNvSpPr/>
          <p:nvPr/>
        </p:nvSpPr>
        <p:spPr>
          <a:xfrm>
            <a:off x="5132070" y="2777490"/>
            <a:ext cx="421910" cy="239087"/>
          </a:xfrm>
          <a:prstGeom prst="rightArrow">
            <a:avLst/>
          </a:prstGeom>
          <a:solidFill>
            <a:srgbClr val="E030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E030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Teams</a:t>
            </a:r>
            <a:r>
              <a:rPr lang="fi-FI" dirty="0"/>
              <a:t>-ohje –tehtävien luominen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/>
              <a:t>Valitse tehtävät ja klikkaa Luo-kohtaa. </a:t>
            </a:r>
          </a:p>
          <a:p>
            <a:pPr marL="0" indent="0">
              <a:buNone/>
            </a:pPr>
            <a:r>
              <a:rPr lang="fi-FI" sz="2400" dirty="0"/>
              <a:t>Luo kohdasta klikattuasi voit kopioida edellisen vuoden tehtävät klikkaamalla Aiemmin luoduista kohtaa ja valitsemalla tiimin, josta haluat tuoda tehtävät.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ADBBB8F-380E-4F3B-961A-BA522407C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653" y="3106627"/>
            <a:ext cx="5658640" cy="3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4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Teams</a:t>
            </a:r>
            <a:r>
              <a:rPr lang="fi-FI" dirty="0"/>
              <a:t>-ohje –tehtävien luominen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4B8CA59-F7E9-4850-BCE6-2FE3FBC9D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2153" y="1990230"/>
            <a:ext cx="4829571" cy="3959225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DA159E9-DFE5-4663-9E6A-38FB1080AD56}"/>
              </a:ext>
            </a:extLst>
          </p:cNvPr>
          <p:cNvSpPr txBox="1"/>
          <p:nvPr/>
        </p:nvSpPr>
        <p:spPr>
          <a:xfrm>
            <a:off x="2196935" y="2462666"/>
            <a:ext cx="3135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Tehtävät tulee tuoda yksi kerrallaan uuteen tiimiin.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509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Harmaasävy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5D8197AA2B2DA49BCCB3BF452E736E8" ma:contentTypeVersion="2" ma:contentTypeDescription="Luo uusi asiakirja." ma:contentTypeScope="" ma:versionID="3ec0e9331eb28b272281cf19e0c61661">
  <xsd:schema xmlns:xsd="http://www.w3.org/2001/XMLSchema" xmlns:xs="http://www.w3.org/2001/XMLSchema" xmlns:p="http://schemas.microsoft.com/office/2006/metadata/properties" xmlns:ns2="510b3c95-5486-44c2-a479-65f26ce7d7bb" targetNamespace="http://schemas.microsoft.com/office/2006/metadata/properties" ma:root="true" ma:fieldsID="56eb98dc788367dd6d1f0464bf5688b8" ns2:_="">
    <xsd:import namespace="510b3c95-5486-44c2-a479-65f26ce7d7b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0b3c95-5486-44c2-a479-65f26ce7d7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7B7944-A3A5-4BD3-958C-AF66001AFA99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510b3c95-5486-44c2-a479-65f26ce7d7bb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804543B-549E-4549-9659-F9A84A7BF8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08FFE7-922D-41ED-8D5C-FD9DB85A1E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0b3c95-5486-44c2-a479-65f26ce7d7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</TotalTime>
  <Words>113</Words>
  <Application>Microsoft Office PowerPoint</Application>
  <PresentationFormat>Laajakuva</PresentationFormat>
  <Paragraphs>15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Quicksand</vt:lpstr>
      <vt:lpstr>Kreon</vt:lpstr>
      <vt:lpstr>Arial</vt:lpstr>
      <vt:lpstr>Calibri</vt:lpstr>
      <vt:lpstr>Office-teema</vt:lpstr>
      <vt:lpstr>TEAMS-OHJE</vt:lpstr>
      <vt:lpstr>Teams-ohje</vt:lpstr>
      <vt:lpstr>Teams-ohje</vt:lpstr>
      <vt:lpstr>Teams-ohje –tehtävien luominen</vt:lpstr>
      <vt:lpstr>Teams-ohje –tehtävien luominen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Mäki Heli Johanna</dc:creator>
  <cp:lastModifiedBy>Leinonen Lotta</cp:lastModifiedBy>
  <cp:revision>80</cp:revision>
  <cp:lastPrinted>2016-12-14T10:17:35Z</cp:lastPrinted>
  <dcterms:created xsi:type="dcterms:W3CDTF">2016-12-13T13:32:31Z</dcterms:created>
  <dcterms:modified xsi:type="dcterms:W3CDTF">2023-07-28T10:21:54Z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0x010100C5D8197AA2B2DA49BCCB3BF452E736E8</vt:lpwstr>
  </property>
</Properties>
</file>